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0" r:id="rId2"/>
    <p:sldId id="281" r:id="rId3"/>
    <p:sldId id="288" r:id="rId4"/>
    <p:sldId id="282" r:id="rId5"/>
    <p:sldId id="286" r:id="rId6"/>
    <p:sldId id="257" r:id="rId7"/>
    <p:sldId id="289" r:id="rId8"/>
    <p:sldId id="260" r:id="rId9"/>
    <p:sldId id="283" r:id="rId10"/>
    <p:sldId id="261" r:id="rId11"/>
    <p:sldId id="284" r:id="rId12"/>
    <p:sldId id="271" r:id="rId13"/>
    <p:sldId id="268" r:id="rId14"/>
    <p:sldId id="290" r:id="rId15"/>
    <p:sldId id="275" r:id="rId16"/>
    <p:sldId id="291" r:id="rId17"/>
    <p:sldId id="277" r:id="rId18"/>
    <p:sldId id="28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70" d="100"/>
          <a:sy n="70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1F735-CB16-4B39-84A3-3448E5093CF9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ACEA7-87EF-45E6-AB8C-B2F2CC75E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782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655F6-C845-4335-9A2A-6F82FDCEF45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102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Египте - совмещение черт человека и животного).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познакомиться с ними поближе, посетим пантеон египетских богов.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655F6-C845-4335-9A2A-6F82FDCEF45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835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Египте - совмещение черт человека и животного).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познакомиться с ними поближе, посетим пантеон египетских богов.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655F6-C845-4335-9A2A-6F82FDCEF45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707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655F6-C845-4335-9A2A-6F82FDCEF45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317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655F6-C845-4335-9A2A-6F82FDCEF45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718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Сегодня мы поговорим о духовной жизни древнеегипетского общества, где главную роль играла религия. Египетская религия и мир египетских богов – это лабиринт загадок. Запись темы урока в тетрадь: Верования древних египтян.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Уже известный вам древнегреческий историк Геродот писал: “… египтяне – самые богобоязненные из всех людей…” Он обнаружил, что у них самое большое число богов, самые великолепные храмы и самое строгое соблюдение религиозных обрядов.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Какую задачу нам предстоит решить на уроке? (выслушивает ответы обучающихся). Обобщает их предположения.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655F6-C845-4335-9A2A-6F82FDCEF45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930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655F6-C845-4335-9A2A-6F82FDCEF45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975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Сегодня мы поговорим о духовной жизни древнеегипетского общества, где главную роль играла религия. Египетская религия и мир египетских богов – это лабиринт загадок. Запись темы урока в тетрадь: Верования древних египтян.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Уже известный вам древнегреческий историк Геродот писал: “… египтяне – самые богобоязненные из всех людей…” Он обнаружил, что у них самое большое число богов, самые великолепные храмы и самое строгое соблюдение религиозных обрядов.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Какую задачу нам предстоит решить на уроке? (выслушивает ответы обучающихся). Обобщает их предположения.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655F6-C845-4335-9A2A-6F82FDCEF45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339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40E8F-2C5D-45A5-9CCC-2A195540CDA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291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40E8F-2C5D-45A5-9CCC-2A195540CDA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599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655F6-C845-4335-9A2A-6F82FDCEF45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209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655F6-C845-4335-9A2A-6F82FDCEF45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718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655F6-C845-4335-9A2A-6F82FDCEF45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490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655F6-C845-4335-9A2A-6F82FDCEF45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20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Сегодня мы поговорим о духовной жизни древнеегипетского общества, где главную роль играла религия. Египетская религия и мир египетских богов – это лабиринт загадок. Запись темы урока в тетрадь: Верования древних египтян.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Уже известный вам древнегреческий историк Геродот писал: “… египтяне – самые богобоязненные из всех людей…” Он обнаружил, что у них самое большое число богов, самые великолепные храмы и самое строгое соблюдение религиозных обрядов.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Какую задачу нам предстоит решить на уроке? (выслушивает ответы обучающихся). Обобщает их предположения.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655F6-C845-4335-9A2A-6F82FDCEF45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79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Сегодня мы поговорим о духовной жизни древнеегипетского общества, где главную роль играла религия. Египетская религия и мир египетских богов – это лабиринт загадок. Запись темы урока в тетрадь: Верования древних египтян.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Уже известный вам древнегреческий историк Геродот писал: “… египтяне – самые богобоязненные из всех людей…” Он обнаружил, что у них самое большое число богов, самые великолепные храмы и самое строгое соблюдение религиозных обрядов.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Какую задачу нам предстоит решить на уроке? (выслушивает ответы обучающихся). Обобщает их предположения.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655F6-C845-4335-9A2A-6F82FDCEF45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862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655F6-C845-4335-9A2A-6F82FDCEF45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349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655F6-C845-4335-9A2A-6F82FDCEF45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212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0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3" descr="egyptian_journey_qx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9512" y="29934"/>
            <a:ext cx="671517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Times New Roman" pitchFamily="18" charset="0"/>
              </a:rPr>
              <a:t>Где логика?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Ирригация - в основе цивилизаци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38100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Ирригационные работы - Энциклопедия Древнего Египт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764" y="241286"/>
            <a:ext cx="4344417" cy="28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Орошение древний египет. Ирригационные системы: история появления и  использование в современном мир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49890"/>
            <a:ext cx="2581275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72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3" descr="egyptian_journey_qx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-1"/>
            <a:ext cx="9144000" cy="685800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214291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Геб и Нут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Нут (мифология)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92" y="707518"/>
            <a:ext cx="2117418" cy="429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Геб — Википед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5901"/>
            <a:ext cx="231777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3" descr="egyptian_journey_qx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-1"/>
            <a:ext cx="9144000" cy="6858002"/>
          </a:xfrm>
          <a:prstGeom prst="rect">
            <a:avLst/>
          </a:prstGeom>
          <a:noFill/>
        </p:spPr>
      </p:pic>
      <p:pic>
        <p:nvPicPr>
          <p:cNvPr id="4098" name="Picture 2" descr="Осирис и Исида – миф Древнего Египта для дете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99" y="2804570"/>
            <a:ext cx="3529575" cy="264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Осирис и Исида – миф Древнего Египта для дете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581" y="4209271"/>
            <a:ext cx="3313279" cy="248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Осирис и Исида – миф о возрождающих чарах любв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6231"/>
            <a:ext cx="3227584" cy="351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821513"/>
            <a:ext cx="46083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Миф об Осирисе и Исиде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266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3" descr="egyptian_journey_qx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pic>
        <p:nvPicPr>
          <p:cNvPr id="11" name="Рисунок 10" descr="Птах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071546"/>
            <a:ext cx="2207328" cy="512540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3" name="TextBox 12"/>
          <p:cNvSpPr txBox="1"/>
          <p:nvPr/>
        </p:nvSpPr>
        <p:spPr>
          <a:xfrm>
            <a:off x="185433" y="1252583"/>
            <a:ext cx="45720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Один из древнейших и почитаемых богов Египта –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Птах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– творец богов и всего мира.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428596" y="0"/>
            <a:ext cx="8501122" cy="1071546"/>
          </a:xfrm>
          <a:prstGeom prst="horizontalScroll">
            <a:avLst/>
          </a:prstGeom>
          <a:solidFill>
            <a:srgbClr val="FFFFCC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</a:rPr>
              <a:t>1. Боги Древнего Египта.</a:t>
            </a:r>
            <a:endParaRPr lang="ru-RU" sz="2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3" descr="egyptian_journey_qx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-1"/>
            <a:ext cx="9144000" cy="6858002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8" y="214290"/>
            <a:ext cx="2462068" cy="6262884"/>
          </a:xfrm>
          <a:prstGeom prst="rect">
            <a:avLst/>
          </a:prstGeom>
          <a:effectLst>
            <a:glow rad="190500">
              <a:schemeClr val="bg1">
                <a:alpha val="6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785786" y="785794"/>
            <a:ext cx="50720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Себек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– бог воды и разлива Нила</a:t>
            </a: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Апис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- бог  плодородия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2643182"/>
            <a:ext cx="4608640" cy="4035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3" descr="egyptian_journey_qx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-1"/>
            <a:ext cx="9144000" cy="6858002"/>
          </a:xfrm>
          <a:prstGeom prst="rect">
            <a:avLst/>
          </a:prstGeom>
          <a:noFill/>
        </p:spPr>
      </p:pic>
      <p:sp>
        <p:nvSpPr>
          <p:cNvPr id="3" name="Горизонтальный свиток 2"/>
          <p:cNvSpPr/>
          <p:nvPr/>
        </p:nvSpPr>
        <p:spPr>
          <a:xfrm>
            <a:off x="714348" y="214290"/>
            <a:ext cx="7715304" cy="1033272"/>
          </a:xfrm>
          <a:prstGeom prst="horizontalScroll">
            <a:avLst/>
          </a:prstGeom>
          <a:solidFill>
            <a:schemeClr val="bg1">
              <a:lumMod val="95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</a:rPr>
              <a:t>Проблема</a:t>
            </a:r>
            <a:endParaRPr lang="ru-RU" sz="2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1357298"/>
            <a:ext cx="6715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/>
              <a:t>Какую </a:t>
            </a:r>
            <a:r>
              <a:rPr lang="ru-RU" sz="2800" b="1" u="sng" dirty="0"/>
              <a:t>роль в жизни египтян играли религиозные верования?</a:t>
            </a:r>
            <a:endParaRPr lang="ru-RU" sz="2800" b="1" i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28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3" descr="egyptian_journey_qx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</p:spPr>
      </p:pic>
      <p:sp>
        <p:nvSpPr>
          <p:cNvPr id="3" name="Горизонтальный свиток 2"/>
          <p:cNvSpPr/>
          <p:nvPr/>
        </p:nvSpPr>
        <p:spPr>
          <a:xfrm>
            <a:off x="571472" y="0"/>
            <a:ext cx="8001056" cy="1071546"/>
          </a:xfrm>
          <a:prstGeom prst="horizontalScroll">
            <a:avLst/>
          </a:prstGeom>
          <a:solidFill>
            <a:srgbClr val="FFFFCC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</a:rPr>
              <a:t>4. Религиозная реформа Эхнатона.</a:t>
            </a:r>
            <a:endParaRPr lang="ru-RU" sz="2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Эхнатон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928670"/>
            <a:ext cx="3334815" cy="500066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214678" y="1071546"/>
            <a:ext cx="5715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установлен культ единого бога –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Атона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1857364"/>
            <a:ext cx="5715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фараон взял в его честь имя Эхнатон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14678" y="2571744"/>
            <a:ext cx="5715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построил новую столицу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Ахетатон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Атон.jpg"/>
          <p:cNvPicPr>
            <a:picLocks noChangeAspect="1"/>
          </p:cNvPicPr>
          <p:nvPr/>
        </p:nvPicPr>
        <p:blipFill>
          <a:blip r:embed="rId5" cstate="print"/>
          <a:srcRect l="8021" t="4166" r="10729" b="10416"/>
          <a:stretch>
            <a:fillRect/>
          </a:stretch>
        </p:blipFill>
        <p:spPr>
          <a:xfrm>
            <a:off x="6300192" y="3357562"/>
            <a:ext cx="2163660" cy="2957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3" descr="egyptian_journey_qx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-1"/>
            <a:ext cx="9144000" cy="6858002"/>
          </a:xfrm>
          <a:prstGeom prst="rect">
            <a:avLst/>
          </a:prstGeom>
          <a:noFill/>
        </p:spPr>
      </p:pic>
      <p:sp>
        <p:nvSpPr>
          <p:cNvPr id="3" name="Горизонтальный свиток 2"/>
          <p:cNvSpPr/>
          <p:nvPr/>
        </p:nvSpPr>
        <p:spPr>
          <a:xfrm>
            <a:off x="714348" y="214290"/>
            <a:ext cx="7715304" cy="1033272"/>
          </a:xfrm>
          <a:prstGeom prst="horizontalScroll">
            <a:avLst/>
          </a:prstGeom>
          <a:solidFill>
            <a:schemeClr val="bg1">
              <a:lumMod val="95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</a:rPr>
              <a:t>Проверка</a:t>
            </a:r>
            <a:endParaRPr lang="ru-RU" sz="2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1357298"/>
            <a:ext cx="67151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_____ - бог солнца.</a:t>
            </a:r>
          </a:p>
          <a:p>
            <a:pPr algn="ctr"/>
            <a:r>
              <a:rPr lang="ru-RU" sz="2800" b="1" dirty="0" smtClean="0"/>
              <a:t>_______ - бог пустыни.</a:t>
            </a:r>
          </a:p>
          <a:p>
            <a:pPr algn="ctr"/>
            <a:r>
              <a:rPr lang="ru-RU" sz="2800" b="1" dirty="0" smtClean="0"/>
              <a:t>________ - бог тьмы в облике змея-дракона.</a:t>
            </a:r>
          </a:p>
          <a:p>
            <a:pPr algn="ctr"/>
            <a:r>
              <a:rPr lang="ru-RU" sz="2800" b="1" dirty="0" smtClean="0"/>
              <a:t>Исида - _____________.</a:t>
            </a:r>
          </a:p>
          <a:p>
            <a:pPr algn="ctr"/>
            <a:r>
              <a:rPr lang="ru-RU" sz="2800" b="1" dirty="0" smtClean="0"/>
              <a:t>Саркофаг - ___________.</a:t>
            </a:r>
          </a:p>
          <a:p>
            <a:pPr algn="ctr"/>
            <a:r>
              <a:rPr lang="ru-RU" sz="2800" b="1" dirty="0" smtClean="0"/>
              <a:t>______ - добрый бог земли.</a:t>
            </a:r>
          </a:p>
          <a:p>
            <a:pPr algn="ctr"/>
            <a:r>
              <a:rPr lang="ru-RU" sz="2800" b="1" dirty="0" smtClean="0"/>
              <a:t>Нут - ___________.</a:t>
            </a:r>
          </a:p>
          <a:p>
            <a:pPr algn="ctr"/>
            <a:r>
              <a:rPr lang="ru-RU" sz="2800" b="1" dirty="0" smtClean="0"/>
              <a:t>_______ - царь Египта, бог подземного царства.</a:t>
            </a:r>
          </a:p>
          <a:p>
            <a:pPr algn="ctr"/>
            <a:endParaRPr lang="ru-RU" sz="2800" b="1" dirty="0" smtClean="0"/>
          </a:p>
          <a:p>
            <a:pPr algn="ctr"/>
            <a:endParaRPr lang="ru-RU" sz="2800" b="1" i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14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3" descr="egyptian_journey_qx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-466" b="54201"/>
          <a:stretch/>
        </p:blipFill>
        <p:spPr>
          <a:xfrm>
            <a:off x="6877" y="447666"/>
            <a:ext cx="9137124" cy="588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42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3" descr="egyptian_journey_qx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28596" y="927543"/>
            <a:ext cx="428628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27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Домашнее задание: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indent="21272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/>
              <a:t>Параграф «Верования древних египтян» читать, пересказывать, рассказ о богах (Тот, Птах).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398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3" descr="egyptian_journey_qx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9512" y="29934"/>
            <a:ext cx="671517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Times New Roman" pitchFamily="18" charset="0"/>
              </a:rPr>
              <a:t>Где логика?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Верхний и Нижний Египет » Цивилизации мира – история развития древних  цивилизаций мир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55" y="955114"/>
            <a:ext cx="19050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Верхний и Нижний Египет » Цивилизации мира – история развития древних  цивилизаций мир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598" y="678888"/>
            <a:ext cx="1905000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Двойная корона фараона как называется, 4 буквы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Верхний и Нижний Египет » Цивилизации мира – история развития древних  цивилизаций мир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4" r="28907"/>
          <a:stretch/>
        </p:blipFill>
        <p:spPr bwMode="auto">
          <a:xfrm>
            <a:off x="3707904" y="1004000"/>
            <a:ext cx="1728192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07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3" descr="egyptian_journey_qx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9512" y="29934"/>
            <a:ext cx="671517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Times New Roman" pitchFamily="18" charset="0"/>
              </a:rPr>
              <a:t>Где логика?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8" descr="Двойная корона фараона как называется, 4 буквы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Армия и военные походы фараон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22431"/>
            <a:ext cx="4524375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Изучение колесницы Тутанхамона доказало, насколько изобретательными и  творческими были древние египтяне - RadioVan.f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48168"/>
            <a:ext cx="4536504" cy="301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олесницы фараона. Исход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462" y="722431"/>
            <a:ext cx="3768353" cy="222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59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3" descr="egyptian_journey_qx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9512" y="29934"/>
            <a:ext cx="671517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Times New Roman" pitchFamily="18" charset="0"/>
              </a:rPr>
              <a:t>Где логика?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8" descr="Двойная корона фараона как называется, 4 буквы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Урок 5. государство на берегах нила и его жители - История - 5 класс -  Российская электронная школ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21" y="3978289"/>
            <a:ext cx="3456384" cy="242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Чиновники и жрецы Древнего Египта - щедрые дары, храмовые богатств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7" y="725796"/>
            <a:ext cx="3732220" cy="279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резентация &amp;quot;Подданные Фараона&amp;quot;. Шевчик О.Д. - история. общий раздел,  презентаци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478" y="1571769"/>
            <a:ext cx="5208513" cy="390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5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3" descr="egyptian_journey_qx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9512" y="29934"/>
            <a:ext cx="671517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Times New Roman" pitchFamily="18" charset="0"/>
              </a:rPr>
              <a:t>Где логика?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8" descr="Двойная корона фараона как называется, 4 буквы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Роспотребнадзор напомнил, зачем брили головы древнеегипетские жрецы |  CityTraff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9" y="908720"/>
            <a:ext cx="3746903" cy="281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Поклонение египтян кошка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39" y="2038786"/>
            <a:ext cx="5103526" cy="313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Религия древних египтян / Древний Египе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34" y="3863358"/>
            <a:ext cx="3233135" cy="265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7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3" descr="egyptian_journey_qx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-1"/>
            <a:ext cx="9144000" cy="68580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3648" y="598235"/>
            <a:ext cx="67151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Arial Black" pitchFamily="34" charset="0"/>
              </a:rPr>
              <a:t>Тема урока</a:t>
            </a:r>
          </a:p>
          <a:p>
            <a:pPr algn="ctr"/>
            <a:r>
              <a:rPr lang="ru-RU" sz="2800" b="1" i="1" dirty="0" smtClean="0">
                <a:latin typeface="Arial Black" pitchFamily="34" charset="0"/>
              </a:rPr>
              <a:t>«</a:t>
            </a:r>
            <a:r>
              <a:rPr lang="ru-RU" sz="2800" b="1" i="1" dirty="0" smtClean="0">
                <a:latin typeface="Arial Black" pitchFamily="34" charset="0"/>
              </a:rPr>
              <a:t>Верования </a:t>
            </a:r>
            <a:r>
              <a:rPr lang="ru-RU" sz="2800" b="1" i="1" dirty="0" smtClean="0">
                <a:latin typeface="Arial Black" pitchFamily="34" charset="0"/>
              </a:rPr>
              <a:t>древних </a:t>
            </a:r>
            <a:r>
              <a:rPr lang="ru-RU" sz="2800" b="1" i="1" dirty="0" smtClean="0">
                <a:latin typeface="Arial Black" pitchFamily="34" charset="0"/>
              </a:rPr>
              <a:t>египтян»</a:t>
            </a:r>
            <a:endParaRPr lang="ru-RU" sz="2800" b="1" i="1" dirty="0" smtClean="0">
              <a:latin typeface="Arial Black" pitchFamily="34" charset="0"/>
            </a:endParaRPr>
          </a:p>
          <a:p>
            <a:pPr algn="r"/>
            <a:endParaRPr lang="ru-RU" sz="2800" b="1" i="1" dirty="0" smtClean="0">
              <a:latin typeface="Arial Black" pitchFamily="34" charset="0"/>
            </a:endParaRPr>
          </a:p>
        </p:txBody>
      </p:sp>
      <p:pic>
        <p:nvPicPr>
          <p:cNvPr id="10" name="Picture 8" descr="На загробном суде Осириса на одну чашу весов клали сердце покойного, на другую - статуэтку богини истины и порядка Маат. Или ее атрибут - страусовое пер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531658"/>
            <a:ext cx="6572264" cy="332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9" name="Picture 3" descr="D:\projects\Александр\Учебно-методический отдел\История древнего мира\!send\egypt_bg_m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r="52344" b="5555"/>
          <a:stretch>
            <a:fillRect/>
          </a:stretch>
        </p:blipFill>
        <p:spPr bwMode="auto">
          <a:xfrm>
            <a:off x="0" y="1785926"/>
            <a:ext cx="3571900" cy="433728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3" descr="egyptian_journey_qx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-1"/>
            <a:ext cx="9144000" cy="6858002"/>
          </a:xfrm>
          <a:prstGeom prst="rect">
            <a:avLst/>
          </a:prstGeom>
          <a:noFill/>
        </p:spPr>
      </p:pic>
      <p:sp>
        <p:nvSpPr>
          <p:cNvPr id="3" name="Горизонтальный свиток 2"/>
          <p:cNvSpPr/>
          <p:nvPr/>
        </p:nvSpPr>
        <p:spPr>
          <a:xfrm>
            <a:off x="714348" y="214290"/>
            <a:ext cx="7715304" cy="1033272"/>
          </a:xfrm>
          <a:prstGeom prst="horizontalScroll">
            <a:avLst/>
          </a:prstGeom>
          <a:solidFill>
            <a:schemeClr val="bg1">
              <a:lumMod val="95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</a:rPr>
              <a:t>Проблема</a:t>
            </a:r>
            <a:endParaRPr lang="ru-RU" sz="2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1357298"/>
            <a:ext cx="6715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/>
              <a:t>Какую </a:t>
            </a:r>
            <a:r>
              <a:rPr lang="ru-RU" sz="2800" b="1" u="sng" dirty="0"/>
              <a:t>роль в жизни египтян играли религиозные верования?</a:t>
            </a:r>
            <a:endParaRPr lang="ru-RU" sz="2800" b="1" i="1" dirty="0">
              <a:latin typeface="Arial Black" pitchFamily="34" charset="0"/>
            </a:endParaRPr>
          </a:p>
        </p:txBody>
      </p:sp>
      <p:pic>
        <p:nvPicPr>
          <p:cNvPr id="10" name="Picture 8" descr="На загробном суде Осириса на одну чашу весов клали сердце покойного, на другую - статуэтку богини истины и порядка Маат. Или ее атрибут - страусовое пер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531658"/>
            <a:ext cx="6572264" cy="332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79068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3" descr="egyptian_journey_qx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-1"/>
            <a:ext cx="9144000" cy="6858002"/>
          </a:xfrm>
          <a:prstGeom prst="rect">
            <a:avLst/>
          </a:prstGeom>
          <a:noFill/>
        </p:spPr>
      </p:pic>
      <p:sp>
        <p:nvSpPr>
          <p:cNvPr id="6" name="Горизонтальный свиток 5"/>
          <p:cNvSpPr/>
          <p:nvPr/>
        </p:nvSpPr>
        <p:spPr>
          <a:xfrm>
            <a:off x="428596" y="0"/>
            <a:ext cx="8501122" cy="1071546"/>
          </a:xfrm>
          <a:prstGeom prst="horizontalScroll">
            <a:avLst/>
          </a:prstGeom>
          <a:solidFill>
            <a:srgbClr val="FFFFCC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</a:rPr>
              <a:t>1. Боги Древнего Египта.</a:t>
            </a:r>
            <a:endParaRPr lang="ru-RU" sz="2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9" y="1000108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Амон – Ра и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Апоп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Астероид Апофис: сближение, открытие, размер, наблюд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14" y="1793725"/>
            <a:ext cx="8516100" cy="479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3" descr="egyptian_journey_qx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>
            <a:off x="0" y="-1"/>
            <a:ext cx="9144000" cy="6858002"/>
          </a:xfrm>
          <a:prstGeom prst="rect">
            <a:avLst/>
          </a:prstGeom>
          <a:noFill/>
        </p:spPr>
      </p:pic>
      <p:sp>
        <p:nvSpPr>
          <p:cNvPr id="6" name="Горизонтальный свиток 5"/>
          <p:cNvSpPr/>
          <p:nvPr/>
        </p:nvSpPr>
        <p:spPr>
          <a:xfrm>
            <a:off x="428596" y="0"/>
            <a:ext cx="8501122" cy="1071546"/>
          </a:xfrm>
          <a:prstGeom prst="horizontalScroll">
            <a:avLst/>
          </a:prstGeom>
          <a:solidFill>
            <a:srgbClr val="FFFFCC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</a:rPr>
              <a:t>1. Боги Древнего Египта.</a:t>
            </a:r>
            <a:endParaRPr lang="ru-RU" sz="2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9" y="1000108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Амон – Ра и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Апоп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Миф о Ра и Апопе. Боги Древнего Египта. Всемирная история. 5 класс. Инфоурок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1974" y="1698926"/>
            <a:ext cx="9165973" cy="515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6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617</Words>
  <Application>Microsoft Office PowerPoint</Application>
  <PresentationFormat>Экран (4:3)</PresentationFormat>
  <Paragraphs>71</Paragraphs>
  <Slides>18</Slides>
  <Notes>18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 Гудзишевсеая</dc:creator>
  <cp:lastModifiedBy>Софья Экносян</cp:lastModifiedBy>
  <cp:revision>46</cp:revision>
  <dcterms:created xsi:type="dcterms:W3CDTF">2016-11-12T19:32:50Z</dcterms:created>
  <dcterms:modified xsi:type="dcterms:W3CDTF">2021-11-21T09:00:32Z</dcterms:modified>
</cp:coreProperties>
</file>